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custDataLst>
    <p:tags r:id="rId1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483" autoAdjust="0"/>
  </p:normalViewPr>
  <p:slideViewPr>
    <p:cSldViewPr>
      <p:cViewPr varScale="1">
        <p:scale>
          <a:sx n="59" d="100"/>
          <a:sy n="59" d="100"/>
        </p:scale>
        <p:origin x="-15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2D439A-E87E-46D0-AE7D-A2D555295F7C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7E8682-40FC-4EB6-8493-AB3218BBA0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6458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E8682-40FC-4EB6-8493-AB3218BBA0A6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E8682-40FC-4EB6-8493-AB3218BBA0A6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Прямоугольник 85"/>
          <p:cNvSpPr/>
          <p:nvPr userDrawn="1"/>
        </p:nvSpPr>
        <p:spPr>
          <a:xfrm>
            <a:off x="714348" y="285728"/>
            <a:ext cx="8215370" cy="63579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6643710"/>
            <a:ext cx="150016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kern="12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© Фокина Лидия Петровна </a:t>
            </a:r>
            <a:endParaRPr lang="ru-RU" sz="800" kern="1200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pSp>
        <p:nvGrpSpPr>
          <p:cNvPr id="8" name="Группа 7"/>
          <p:cNvGrpSpPr/>
          <p:nvPr userDrawn="1"/>
        </p:nvGrpSpPr>
        <p:grpSpPr>
          <a:xfrm rot="10800000">
            <a:off x="357158" y="6147194"/>
            <a:ext cx="821538" cy="250033"/>
            <a:chOff x="2714612" y="1428736"/>
            <a:chExt cx="2857520" cy="785818"/>
          </a:xfrm>
          <a:solidFill>
            <a:schemeClr val="accent3">
              <a:lumMod val="75000"/>
            </a:schemeClr>
          </a:solidFill>
        </p:grpSpPr>
        <p:sp>
          <p:nvSpPr>
            <p:cNvPr id="9" name="Овал 8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Овал 9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Овал 10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Овал 11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" name="Группа 13"/>
          <p:cNvGrpSpPr/>
          <p:nvPr userDrawn="1"/>
        </p:nvGrpSpPr>
        <p:grpSpPr>
          <a:xfrm rot="10800000">
            <a:off x="357158" y="5436391"/>
            <a:ext cx="821538" cy="250033"/>
            <a:chOff x="2714612" y="1428736"/>
            <a:chExt cx="2857520" cy="785818"/>
          </a:xfrm>
          <a:solidFill>
            <a:schemeClr val="accent3">
              <a:lumMod val="75000"/>
            </a:schemeClr>
          </a:solidFill>
        </p:grpSpPr>
        <p:sp>
          <p:nvSpPr>
            <p:cNvPr id="15" name="Овал 14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Овал 17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7" name="Группа 86"/>
          <p:cNvGrpSpPr/>
          <p:nvPr userDrawn="1"/>
        </p:nvGrpSpPr>
        <p:grpSpPr>
          <a:xfrm rot="10800000">
            <a:off x="357158" y="4725588"/>
            <a:ext cx="821538" cy="250033"/>
            <a:chOff x="2714612" y="1428736"/>
            <a:chExt cx="2857520" cy="785818"/>
          </a:xfrm>
          <a:solidFill>
            <a:schemeClr val="accent3">
              <a:lumMod val="75000"/>
            </a:schemeClr>
          </a:solidFill>
        </p:grpSpPr>
        <p:sp>
          <p:nvSpPr>
            <p:cNvPr id="88" name="Овал 87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Овал 90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Скругленный прямоугольник 91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3" name="Группа 92"/>
          <p:cNvGrpSpPr/>
          <p:nvPr userDrawn="1"/>
        </p:nvGrpSpPr>
        <p:grpSpPr>
          <a:xfrm rot="10800000">
            <a:off x="357158" y="4014785"/>
            <a:ext cx="821538" cy="250033"/>
            <a:chOff x="2714612" y="1428736"/>
            <a:chExt cx="2857520" cy="785818"/>
          </a:xfrm>
          <a:solidFill>
            <a:schemeClr val="accent3">
              <a:lumMod val="75000"/>
            </a:schemeClr>
          </a:solidFill>
        </p:grpSpPr>
        <p:sp>
          <p:nvSpPr>
            <p:cNvPr id="94" name="Овал 93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Овал 96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8" name="Скругленный прямоугольник 97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9" name="Группа 98"/>
          <p:cNvGrpSpPr/>
          <p:nvPr userDrawn="1"/>
        </p:nvGrpSpPr>
        <p:grpSpPr>
          <a:xfrm rot="10800000">
            <a:off x="357158" y="3303982"/>
            <a:ext cx="821538" cy="250033"/>
            <a:chOff x="2714612" y="1428736"/>
            <a:chExt cx="2857520" cy="785818"/>
          </a:xfrm>
          <a:solidFill>
            <a:schemeClr val="accent3">
              <a:lumMod val="75000"/>
            </a:schemeClr>
          </a:solidFill>
        </p:grpSpPr>
        <p:sp>
          <p:nvSpPr>
            <p:cNvPr id="100" name="Овал 99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Овал 102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4" name="Скругленный прямоугольник 103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5" name="Группа 104"/>
          <p:cNvGrpSpPr/>
          <p:nvPr userDrawn="1"/>
        </p:nvGrpSpPr>
        <p:grpSpPr>
          <a:xfrm rot="10800000">
            <a:off x="357158" y="2593179"/>
            <a:ext cx="821538" cy="250033"/>
            <a:chOff x="2714612" y="1428736"/>
            <a:chExt cx="2857520" cy="785818"/>
          </a:xfrm>
          <a:solidFill>
            <a:schemeClr val="accent3">
              <a:lumMod val="75000"/>
            </a:schemeClr>
          </a:solidFill>
        </p:grpSpPr>
        <p:sp>
          <p:nvSpPr>
            <p:cNvPr id="106" name="Овал 105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9" name="Овал 108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0" name="Скругленный прямоугольник 109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1" name="Группа 110"/>
          <p:cNvGrpSpPr/>
          <p:nvPr userDrawn="1"/>
        </p:nvGrpSpPr>
        <p:grpSpPr>
          <a:xfrm rot="10800000">
            <a:off x="357158" y="1882376"/>
            <a:ext cx="821538" cy="250033"/>
            <a:chOff x="2714612" y="1428736"/>
            <a:chExt cx="2857520" cy="785818"/>
          </a:xfrm>
          <a:solidFill>
            <a:schemeClr val="accent3">
              <a:lumMod val="75000"/>
            </a:schemeClr>
          </a:solidFill>
        </p:grpSpPr>
        <p:sp>
          <p:nvSpPr>
            <p:cNvPr id="112" name="Овал 111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5" name="Овал 114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6" name="Скругленный прямоугольник 115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7" name="Группа 116"/>
          <p:cNvGrpSpPr/>
          <p:nvPr userDrawn="1"/>
        </p:nvGrpSpPr>
        <p:grpSpPr>
          <a:xfrm rot="10800000">
            <a:off x="357158" y="1171573"/>
            <a:ext cx="821538" cy="250033"/>
            <a:chOff x="2714612" y="1428736"/>
            <a:chExt cx="2857520" cy="785818"/>
          </a:xfrm>
          <a:solidFill>
            <a:schemeClr val="accent3">
              <a:lumMod val="75000"/>
            </a:schemeClr>
          </a:solidFill>
        </p:grpSpPr>
        <p:sp>
          <p:nvSpPr>
            <p:cNvPr id="118" name="Овал 117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Овал 120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2" name="Скругленный прямоугольник 121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3" name="Группа 122"/>
          <p:cNvGrpSpPr/>
          <p:nvPr userDrawn="1"/>
        </p:nvGrpSpPr>
        <p:grpSpPr>
          <a:xfrm rot="10800000">
            <a:off x="357158" y="460770"/>
            <a:ext cx="821538" cy="250033"/>
            <a:chOff x="2714612" y="1428736"/>
            <a:chExt cx="2857520" cy="785818"/>
          </a:xfrm>
          <a:solidFill>
            <a:schemeClr val="accent3">
              <a:lumMod val="75000"/>
            </a:schemeClr>
          </a:solidFill>
        </p:grpSpPr>
        <p:sp>
          <p:nvSpPr>
            <p:cNvPr id="124" name="Овал 123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7" name="Овал 126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8" name="Скругленный прямоугольник 127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786" y="1857364"/>
            <a:ext cx="814393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8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Тренажёр</a:t>
            </a:r>
          </a:p>
          <a:p>
            <a:pPr algn="ctr">
              <a:defRPr/>
            </a:pPr>
            <a:r>
              <a:rPr lang="ru-RU" sz="48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«Части речи . Повторение»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00364" y="3357562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4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класс</a:t>
            </a:r>
            <a:endParaRPr lang="ru-RU" b="1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8" name="Управляющая кнопка: сведения 7">
            <a:hlinkClick r:id="" action="ppaction://hlinkshowjump?jump=lastslide" highlightClick="1"/>
          </p:cNvPr>
          <p:cNvSpPr/>
          <p:nvPr/>
        </p:nvSpPr>
        <p:spPr>
          <a:xfrm>
            <a:off x="8501090" y="357166"/>
            <a:ext cx="357190" cy="428628"/>
          </a:xfrm>
          <a:prstGeom prst="actionButtonInformati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500042"/>
            <a:ext cx="72152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Выбери те 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имена существительные</a:t>
            </a:r>
            <a:r>
              <a:rPr lang="ru-RU" sz="3200" b="1" i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:</a:t>
            </a:r>
            <a:endParaRPr lang="ru-RU" sz="3200" b="1" i="1" dirty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00166" y="1428736"/>
          <a:ext cx="6977090" cy="38576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643074"/>
                <a:gridCol w="1571636"/>
                <a:gridCol w="1857388"/>
                <a:gridCol w="1904992"/>
              </a:tblGrid>
              <a:tr h="964413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кинозал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лёгкий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гладить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робот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  <a:tr h="964413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жёлтый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зебра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топор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меня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  <a:tr h="964413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грибник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гулять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мой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перепел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  <a:tr h="964413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нужный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танцор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лапоть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до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3" name="Группа 12"/>
          <p:cNvGrpSpPr/>
          <p:nvPr/>
        </p:nvGrpSpPr>
        <p:grpSpPr>
          <a:xfrm>
            <a:off x="12287304" y="1500174"/>
            <a:ext cx="7000924" cy="3857652"/>
            <a:chOff x="1500166" y="1428736"/>
            <a:chExt cx="7000924" cy="385765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3143240" y="1428736"/>
              <a:ext cx="1571636" cy="10001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4714876" y="1428736"/>
              <a:ext cx="1857388" cy="10001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500166" y="2428868"/>
              <a:ext cx="1643074" cy="10001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6572264" y="2357430"/>
              <a:ext cx="1928826" cy="10001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143240" y="3357562"/>
              <a:ext cx="1571636" cy="10001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4714876" y="3357562"/>
              <a:ext cx="1857388" cy="10001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1500166" y="4286256"/>
              <a:ext cx="1643074" cy="10001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6572264" y="4286256"/>
              <a:ext cx="1928826" cy="10001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Пятиугольник 13"/>
          <p:cNvSpPr/>
          <p:nvPr/>
        </p:nvSpPr>
        <p:spPr>
          <a:xfrm>
            <a:off x="6572264" y="5857892"/>
            <a:ext cx="2000264" cy="500066"/>
          </a:xfrm>
          <a:prstGeom prst="homePlat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Monotype Corsiva" pitchFamily="66" charset="0"/>
              </a:rPr>
              <a:t>Проверка</a:t>
            </a:r>
            <a:endParaRPr lang="ru-RU" sz="3200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75 -0.01042 L -1.17812 -0.0104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357166"/>
            <a:ext cx="75724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Выбери те имена прилагательные</a:t>
            </a:r>
            <a:r>
              <a:rPr lang="ru-RU" sz="3200" b="1" i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:</a:t>
            </a:r>
          </a:p>
          <a:p>
            <a:pPr algn="ctr"/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endParaRPr lang="ru-RU" sz="3200" b="1" dirty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00166" y="1428736"/>
          <a:ext cx="6977090" cy="38576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643074"/>
                <a:gridCol w="1571636"/>
                <a:gridCol w="1857388"/>
                <a:gridCol w="1904992"/>
              </a:tblGrid>
              <a:tr h="964413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ландыш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зимний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зимовать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зайчонок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  <a:tr h="964413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припев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вязать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твой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верёвка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  <a:tr h="964413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тетерев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на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вкусно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медведь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  <a:tr h="964413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указка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налить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шумный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удача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6" name="Группа 15"/>
          <p:cNvGrpSpPr/>
          <p:nvPr/>
        </p:nvGrpSpPr>
        <p:grpSpPr>
          <a:xfrm>
            <a:off x="13930378" y="1500174"/>
            <a:ext cx="3429024" cy="3857652"/>
            <a:chOff x="13930378" y="1500174"/>
            <a:chExt cx="3429024" cy="385765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3930378" y="1500174"/>
              <a:ext cx="1571636" cy="10001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5502014" y="1500174"/>
              <a:ext cx="1857388" cy="10001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3930378" y="2500306"/>
              <a:ext cx="1643074" cy="10001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5502014" y="2500306"/>
              <a:ext cx="1857388" cy="10001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13930378" y="3429000"/>
              <a:ext cx="1571636" cy="10001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15502014" y="3429000"/>
              <a:ext cx="1857388" cy="10001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13930378" y="4357694"/>
              <a:ext cx="1643074" cy="10001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15502014" y="4357694"/>
              <a:ext cx="1857388" cy="10001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Пятиугольник 13"/>
          <p:cNvSpPr/>
          <p:nvPr/>
        </p:nvSpPr>
        <p:spPr>
          <a:xfrm>
            <a:off x="6572264" y="5857892"/>
            <a:ext cx="2000264" cy="500066"/>
          </a:xfrm>
          <a:prstGeom prst="homePlat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Monotype Corsiva" pitchFamily="66" charset="0"/>
              </a:rPr>
              <a:t>Проверка</a:t>
            </a:r>
            <a:endParaRPr lang="ru-RU" sz="3200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25 -0.01042 L -1.17952 -0.0104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357166"/>
            <a:ext cx="7572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Выбери те глаголы</a:t>
            </a:r>
            <a:r>
              <a:rPr lang="ru-RU" sz="3200" b="1" i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:</a:t>
            </a:r>
            <a:endParaRPr lang="ru-RU" sz="3200" b="1" i="1" dirty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00166" y="1428736"/>
          <a:ext cx="6977090" cy="38576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643074"/>
                <a:gridCol w="1571636"/>
                <a:gridCol w="1857388"/>
                <a:gridCol w="1904992"/>
              </a:tblGrid>
              <a:tr h="964413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круг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звучать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врата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судить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  <a:tr h="964413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писк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пищать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за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щипать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  <a:tr h="964413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кричать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твой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везти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ваша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  <a:tr h="964413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дружить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друзья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рыбачить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сливовый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8" name="Группа 17"/>
          <p:cNvGrpSpPr/>
          <p:nvPr/>
        </p:nvGrpSpPr>
        <p:grpSpPr>
          <a:xfrm>
            <a:off x="11001420" y="1428736"/>
            <a:ext cx="7000924" cy="3929090"/>
            <a:chOff x="1500166" y="1428736"/>
            <a:chExt cx="7000924" cy="392909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6572264" y="3357562"/>
              <a:ext cx="1928826" cy="10001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500166" y="1428736"/>
              <a:ext cx="1643074" cy="10001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4714876" y="1428736"/>
              <a:ext cx="1857388" cy="10001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500166" y="2428868"/>
              <a:ext cx="1643074" cy="928694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714876" y="2428868"/>
              <a:ext cx="1857388" cy="928694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143240" y="3357562"/>
              <a:ext cx="1571636" cy="928694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3143240" y="4286256"/>
              <a:ext cx="1571636" cy="10001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6572264" y="4357694"/>
              <a:ext cx="1928826" cy="10001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Пятиугольник 13"/>
          <p:cNvSpPr/>
          <p:nvPr/>
        </p:nvSpPr>
        <p:spPr>
          <a:xfrm>
            <a:off x="6572264" y="5857892"/>
            <a:ext cx="2000264" cy="500066"/>
          </a:xfrm>
          <a:prstGeom prst="homePlat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Monotype Corsiva" pitchFamily="66" charset="0"/>
              </a:rPr>
              <a:t>Проверка</a:t>
            </a:r>
            <a:endParaRPr lang="ru-RU" sz="3200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07407E-6 L -1.03871 -0.005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900" y="-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357166"/>
            <a:ext cx="7572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Выбери те местоимения</a:t>
            </a:r>
            <a:r>
              <a:rPr lang="ru-RU" sz="3200" b="1" i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:</a:t>
            </a:r>
            <a:endParaRPr lang="ru-RU" sz="3200" b="1" i="1" dirty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00166" y="1428736"/>
          <a:ext cx="6977090" cy="38576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643074"/>
                <a:gridCol w="1571636"/>
                <a:gridCol w="1857388"/>
                <a:gridCol w="1904992"/>
              </a:tblGrid>
              <a:tr h="964413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солдат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ты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вы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меня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  <a:tr h="964413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его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детский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ваш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тобой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  <a:tr h="964413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её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она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гулять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мы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  <a:tr h="964413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она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их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вами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по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6" name="Группа 15"/>
          <p:cNvGrpSpPr/>
          <p:nvPr/>
        </p:nvGrpSpPr>
        <p:grpSpPr>
          <a:xfrm>
            <a:off x="11215734" y="1428736"/>
            <a:ext cx="7000924" cy="3857652"/>
            <a:chOff x="1500166" y="1428736"/>
            <a:chExt cx="7000924" cy="385765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500166" y="1428736"/>
              <a:ext cx="1643074" cy="10001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714876" y="3357562"/>
              <a:ext cx="1857388" cy="10001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143240" y="2428868"/>
              <a:ext cx="1571636" cy="928694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6572264" y="4286256"/>
              <a:ext cx="1928826" cy="10001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Пятиугольник 13"/>
          <p:cNvSpPr/>
          <p:nvPr/>
        </p:nvSpPr>
        <p:spPr>
          <a:xfrm>
            <a:off x="6572264" y="5857892"/>
            <a:ext cx="2000264" cy="500066"/>
          </a:xfrm>
          <a:prstGeom prst="homePlat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Monotype Corsiva" pitchFamily="66" charset="0"/>
              </a:rPr>
              <a:t>Проверка</a:t>
            </a:r>
            <a:endParaRPr lang="ru-RU" sz="3200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0.01064 L -1.06216 -3.33333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100" y="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357166"/>
            <a:ext cx="7572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Выбери те наречия</a:t>
            </a:r>
            <a:r>
              <a:rPr lang="ru-RU" sz="3200" b="1" i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:</a:t>
            </a:r>
            <a:endParaRPr lang="ru-RU" sz="3200" b="1" i="1" dirty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00166" y="1428736"/>
          <a:ext cx="6977090" cy="38576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643074"/>
                <a:gridCol w="1571636"/>
                <a:gridCol w="1857388"/>
                <a:gridCol w="1904992"/>
              </a:tblGrid>
              <a:tr h="964413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долго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флажки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поздно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бежать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  <a:tr h="964413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снежный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вчера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около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медленно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  <a:tr h="964413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слева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месить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ввысь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твоя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  <a:tr h="964413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реплика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назубок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семенить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шагом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Пятиугольник 13"/>
          <p:cNvSpPr/>
          <p:nvPr/>
        </p:nvSpPr>
        <p:spPr>
          <a:xfrm>
            <a:off x="6572264" y="5857892"/>
            <a:ext cx="2000264" cy="500066"/>
          </a:xfrm>
          <a:prstGeom prst="homePlat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Monotype Corsiva" pitchFamily="66" charset="0"/>
              </a:rPr>
              <a:t>Проверка</a:t>
            </a:r>
            <a:endParaRPr lang="ru-RU" sz="3200" dirty="0">
              <a:latin typeface="Monotype Corsiva" pitchFamily="66" charset="0"/>
            </a:endParaRPr>
          </a:p>
        </p:txBody>
      </p:sp>
      <p:grpSp>
        <p:nvGrpSpPr>
          <p:cNvPr id="23" name="Группа 22"/>
          <p:cNvGrpSpPr/>
          <p:nvPr/>
        </p:nvGrpSpPr>
        <p:grpSpPr>
          <a:xfrm>
            <a:off x="11001420" y="1357298"/>
            <a:ext cx="7000924" cy="3857652"/>
            <a:chOff x="1500166" y="1428736"/>
            <a:chExt cx="7000924" cy="385765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500166" y="2357430"/>
              <a:ext cx="1643074" cy="10001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714876" y="4286256"/>
              <a:ext cx="1857388" cy="10001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143240" y="1428736"/>
              <a:ext cx="1571636" cy="10001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6572264" y="3357562"/>
              <a:ext cx="1928826" cy="10001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3143240" y="3357562"/>
              <a:ext cx="1571636" cy="10001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4714876" y="2428868"/>
              <a:ext cx="1857388" cy="928694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6572264" y="1428736"/>
              <a:ext cx="1928826" cy="10001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1500166" y="4357694"/>
              <a:ext cx="1643074" cy="928694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33333E-6 L -1.03872 0.0104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900" y="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357166"/>
            <a:ext cx="7572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Выбери те служебные части речи</a:t>
            </a:r>
            <a:r>
              <a:rPr lang="ru-RU" sz="3200" b="1" i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:</a:t>
            </a:r>
            <a:endParaRPr lang="ru-RU" sz="3200" b="1" i="1" dirty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00166" y="1428736"/>
          <a:ext cx="6977090" cy="38576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643074"/>
                <a:gridCol w="1571636"/>
                <a:gridCol w="1857388"/>
                <a:gridCol w="1904992"/>
              </a:tblGrid>
              <a:tr h="964413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перед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кол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так  как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петь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  <a:tr h="964413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ах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рябь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даже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кто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  <a:tr h="964413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около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ваш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из-за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рой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  <a:tr h="964413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из-под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трус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если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Monotype Corsiva" pitchFamily="66" charset="0"/>
                        </a:rPr>
                        <a:t>её</a:t>
                      </a:r>
                      <a:endParaRPr lang="ru-RU" sz="3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Пятиугольник 13"/>
          <p:cNvSpPr/>
          <p:nvPr/>
        </p:nvSpPr>
        <p:spPr>
          <a:xfrm>
            <a:off x="6572264" y="5857892"/>
            <a:ext cx="2000264" cy="500066"/>
          </a:xfrm>
          <a:prstGeom prst="homePlat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Monotype Corsiva" pitchFamily="66" charset="0"/>
              </a:rPr>
              <a:t>Проверка</a:t>
            </a:r>
            <a:endParaRPr lang="ru-RU" sz="3200" dirty="0">
              <a:latin typeface="Monotype Corsiva" pitchFamily="66" charset="0"/>
            </a:endParaRPr>
          </a:p>
        </p:txBody>
      </p:sp>
      <p:grpSp>
        <p:nvGrpSpPr>
          <p:cNvPr id="27" name="Группа 26"/>
          <p:cNvGrpSpPr/>
          <p:nvPr/>
        </p:nvGrpSpPr>
        <p:grpSpPr>
          <a:xfrm>
            <a:off x="10929982" y="1428736"/>
            <a:ext cx="5357850" cy="3857652"/>
            <a:chOff x="3143240" y="1428736"/>
            <a:chExt cx="5357850" cy="3857652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3143240" y="1428736"/>
              <a:ext cx="1571636" cy="10001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6572264" y="3357562"/>
              <a:ext cx="1928826" cy="10001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3143240" y="3357562"/>
              <a:ext cx="1571636" cy="10001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6572264" y="1428736"/>
              <a:ext cx="1928826" cy="10001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3143240" y="2428868"/>
              <a:ext cx="1571636" cy="928694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3143240" y="4286256"/>
              <a:ext cx="1571636" cy="10001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572264" y="2428868"/>
              <a:ext cx="1928826" cy="928694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6572264" y="4357694"/>
              <a:ext cx="1928826" cy="928694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6" name="Умножение 15">
            <a:hlinkClick r:id="" action="ppaction://hlinkshowjump?jump=endshow"/>
          </p:cNvPr>
          <p:cNvSpPr/>
          <p:nvPr/>
        </p:nvSpPr>
        <p:spPr>
          <a:xfrm>
            <a:off x="1285852" y="6000768"/>
            <a:ext cx="571504" cy="428628"/>
          </a:xfrm>
          <a:prstGeom prst="mathMultiply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445 -3.33333E-6 L -0.85434 -3.33333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3b7b519f9753b98fa88a26e22c3a2fdab3cce"/>
</p:tagLst>
</file>

<file path=ppt/theme/theme1.xml><?xml version="1.0" encoding="utf-8"?>
<a:theme xmlns:a="http://schemas.openxmlformats.org/drawingml/2006/main" name="Тема Office">
  <a:themeElements>
    <a:clrScheme name="Другая 2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6923C"/>
      </a:hlink>
      <a:folHlink>
        <a:srgbClr val="4F612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143</Words>
  <Application>Microsoft Office PowerPoint</Application>
  <PresentationFormat>Экран (4:3)</PresentationFormat>
  <Paragraphs>114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Windows User</cp:lastModifiedBy>
  <cp:revision>71</cp:revision>
  <dcterms:created xsi:type="dcterms:W3CDTF">2014-11-22T17:16:34Z</dcterms:created>
  <dcterms:modified xsi:type="dcterms:W3CDTF">2017-01-12T13:38:48Z</dcterms:modified>
</cp:coreProperties>
</file>