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83" autoAdjust="0"/>
  </p:normalViewPr>
  <p:slideViewPr>
    <p:cSldViewPr>
      <p:cViewPr varScale="1">
        <p:scale>
          <a:sx n="59" d="100"/>
          <a:sy n="59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D439A-E87E-46D0-AE7D-A2D555295F7C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E8682-40FC-4EB6-8493-AB3218BBA0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645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E8682-40FC-4EB6-8493-AB3218BBA0A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E8682-40FC-4EB6-8493-AB3218BBA0A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3710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1857364"/>
            <a:ext cx="814393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Тренажёр</a:t>
            </a:r>
          </a:p>
          <a:p>
            <a:pPr algn="ctr">
              <a:defRPr/>
            </a:pPr>
            <a:r>
              <a:rPr lang="ru-RU" sz="48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«Части речи . Повторение»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0364" y="3357562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4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класс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Управляющая кнопка: сведения 7">
            <a:hlinkClick r:id="" action="ppaction://hlinkshowjump?jump=lastslide" highlightClick="1"/>
          </p:cNvPr>
          <p:cNvSpPr/>
          <p:nvPr/>
        </p:nvSpPr>
        <p:spPr>
          <a:xfrm>
            <a:off x="8501090" y="357166"/>
            <a:ext cx="357190" cy="428628"/>
          </a:xfrm>
          <a:prstGeom prst="actionButtonInformat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0004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Выбери те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имена существительные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: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428736"/>
          <a:ext cx="6977090" cy="38576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3074"/>
                <a:gridCol w="1571636"/>
                <a:gridCol w="1857388"/>
                <a:gridCol w="1904992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кинозал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лёгкий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гладить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робот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жёлтый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зебра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топор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меня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грибник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гулять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мой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перепел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нужный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танцор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лапоть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до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12287304" y="1500174"/>
            <a:ext cx="7000924" cy="3857652"/>
            <a:chOff x="1500166" y="1428736"/>
            <a:chExt cx="7000924" cy="385765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143240" y="1428736"/>
              <a:ext cx="157163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714876" y="1428736"/>
              <a:ext cx="1857388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00166" y="2428868"/>
              <a:ext cx="1643074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572264" y="2357430"/>
              <a:ext cx="192882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143240" y="3357562"/>
              <a:ext cx="157163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714876" y="3357562"/>
              <a:ext cx="1857388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500166" y="4286256"/>
              <a:ext cx="1643074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572264" y="4286256"/>
              <a:ext cx="192882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Пятиугольник 13"/>
          <p:cNvSpPr/>
          <p:nvPr/>
        </p:nvSpPr>
        <p:spPr>
          <a:xfrm>
            <a:off x="6572264" y="5857892"/>
            <a:ext cx="2000264" cy="500066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5 -0.01042 L -1.17812 -0.01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Выбери те имена прилагательные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: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428736"/>
          <a:ext cx="6977090" cy="38576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3074"/>
                <a:gridCol w="1571636"/>
                <a:gridCol w="1857388"/>
                <a:gridCol w="1904992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ландыш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зимний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зимовать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зайчонок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припев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вязать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твой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верёвка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тетерев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на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вкусно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медведь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указка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налить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шумный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удача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13930378" y="1500174"/>
            <a:ext cx="3429024" cy="3857652"/>
            <a:chOff x="13930378" y="1500174"/>
            <a:chExt cx="3429024" cy="385765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3930378" y="1500174"/>
              <a:ext cx="157163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5502014" y="1500174"/>
              <a:ext cx="1857388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3930378" y="2500306"/>
              <a:ext cx="1643074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502014" y="2500306"/>
              <a:ext cx="1857388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3930378" y="3429000"/>
              <a:ext cx="157163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5502014" y="3429000"/>
              <a:ext cx="1857388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3930378" y="4357694"/>
              <a:ext cx="1643074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5502014" y="4357694"/>
              <a:ext cx="1857388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Пятиугольник 13"/>
          <p:cNvSpPr/>
          <p:nvPr/>
        </p:nvSpPr>
        <p:spPr>
          <a:xfrm>
            <a:off x="6572264" y="5857892"/>
            <a:ext cx="2000264" cy="500066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0.01042 L -1.17952 -0.01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Выбери те глаголы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: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428736"/>
          <a:ext cx="6977090" cy="38576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3074"/>
                <a:gridCol w="1571636"/>
                <a:gridCol w="1857388"/>
                <a:gridCol w="1904992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круг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звучать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врата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судить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писк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пищать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за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щипать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кричать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твой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везти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ваша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дружить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друзья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рыбачить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сливовый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11001420" y="1428736"/>
            <a:ext cx="7000924" cy="3929090"/>
            <a:chOff x="1500166" y="1428736"/>
            <a:chExt cx="7000924" cy="392909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572264" y="3357562"/>
              <a:ext cx="192882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00166" y="1428736"/>
              <a:ext cx="1643074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714876" y="1428736"/>
              <a:ext cx="1857388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00166" y="2428868"/>
              <a:ext cx="1643074" cy="92869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714876" y="2428868"/>
              <a:ext cx="1857388" cy="92869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143240" y="3357562"/>
              <a:ext cx="1571636" cy="92869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143240" y="4286256"/>
              <a:ext cx="157163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572264" y="4357694"/>
              <a:ext cx="192882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Пятиугольник 13"/>
          <p:cNvSpPr/>
          <p:nvPr/>
        </p:nvSpPr>
        <p:spPr>
          <a:xfrm>
            <a:off x="6572264" y="5857892"/>
            <a:ext cx="2000264" cy="500066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1.03871 -0.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9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Выбери те местоимения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: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428736"/>
          <a:ext cx="6977090" cy="38576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3074"/>
                <a:gridCol w="1571636"/>
                <a:gridCol w="1857388"/>
                <a:gridCol w="1904992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солдат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ты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вы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меня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его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детский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ваш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тобой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её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она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гулять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мы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она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их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вами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по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11215734" y="1428736"/>
            <a:ext cx="7000924" cy="3857652"/>
            <a:chOff x="1500166" y="1428736"/>
            <a:chExt cx="7000924" cy="385765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500166" y="1428736"/>
              <a:ext cx="1643074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714876" y="3357562"/>
              <a:ext cx="1857388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143240" y="2428868"/>
              <a:ext cx="1571636" cy="92869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572264" y="4286256"/>
              <a:ext cx="192882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Пятиугольник 13"/>
          <p:cNvSpPr/>
          <p:nvPr/>
        </p:nvSpPr>
        <p:spPr>
          <a:xfrm>
            <a:off x="6572264" y="5857892"/>
            <a:ext cx="2000264" cy="500066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1064 L -1.06216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Выбери те наречия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: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428736"/>
          <a:ext cx="6977090" cy="38576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3074"/>
                <a:gridCol w="1571636"/>
                <a:gridCol w="1857388"/>
                <a:gridCol w="1904992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долго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флажки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поздно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бежать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снежный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вчера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около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медленно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слева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месить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ввысь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твоя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реплика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назубок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семенить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шагом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ятиугольник 13"/>
          <p:cNvSpPr/>
          <p:nvPr/>
        </p:nvSpPr>
        <p:spPr>
          <a:xfrm>
            <a:off x="6572264" y="5857892"/>
            <a:ext cx="2000264" cy="500066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1001420" y="1357298"/>
            <a:ext cx="7000924" cy="3857652"/>
            <a:chOff x="1500166" y="1428736"/>
            <a:chExt cx="7000924" cy="385765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500166" y="2357430"/>
              <a:ext cx="1643074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714876" y="4286256"/>
              <a:ext cx="1857388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143240" y="1428736"/>
              <a:ext cx="157163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572264" y="3357562"/>
              <a:ext cx="192882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143240" y="3357562"/>
              <a:ext cx="157163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714876" y="2428868"/>
              <a:ext cx="1857388" cy="92869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572264" y="1428736"/>
              <a:ext cx="192882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500166" y="4357694"/>
              <a:ext cx="1643074" cy="92869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1.03872 0.010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9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Выбери те служебные части речи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: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428736"/>
          <a:ext cx="6977090" cy="38576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3074"/>
                <a:gridCol w="1571636"/>
                <a:gridCol w="1857388"/>
                <a:gridCol w="1904992"/>
              </a:tblGrid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перед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кол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так  как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петь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ах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рябь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даже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кто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около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ваш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из-за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рой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из-под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трус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если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её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ятиугольник 13"/>
          <p:cNvSpPr/>
          <p:nvPr/>
        </p:nvSpPr>
        <p:spPr>
          <a:xfrm>
            <a:off x="6572264" y="5857892"/>
            <a:ext cx="2000264" cy="500066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Проверка</a:t>
            </a:r>
            <a:endParaRPr lang="ru-RU" sz="3200" dirty="0">
              <a:latin typeface="Monotype Corsiva" pitchFamily="66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0929982" y="1428736"/>
            <a:ext cx="5357850" cy="3857652"/>
            <a:chOff x="3143240" y="1428736"/>
            <a:chExt cx="5357850" cy="38576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143240" y="1428736"/>
              <a:ext cx="157163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572264" y="3357562"/>
              <a:ext cx="192882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143240" y="3357562"/>
              <a:ext cx="157163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572264" y="1428736"/>
              <a:ext cx="192882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143240" y="2428868"/>
              <a:ext cx="1571636" cy="92869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143240" y="4286256"/>
              <a:ext cx="157163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572264" y="2428868"/>
              <a:ext cx="1928826" cy="92869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572264" y="4357694"/>
              <a:ext cx="1928826" cy="92869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1285852" y="6000768"/>
            <a:ext cx="571504" cy="428628"/>
          </a:xfrm>
          <a:prstGeom prst="mathMultiply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5 -3.33333E-6 L -0.85434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3b7b519f9753b98fa88a26e22c3a2fdab3cce"/>
</p:tagLst>
</file>

<file path=ppt/theme/theme1.xml><?xml version="1.0" encoding="utf-8"?>
<a:theme xmlns:a="http://schemas.openxmlformats.org/drawingml/2006/main" name="Тема Office">
  <a:themeElements>
    <a:clrScheme name="Другая 2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143</Words>
  <Application>Microsoft Office PowerPoint</Application>
  <PresentationFormat>Экран (4:3)</PresentationFormat>
  <Paragraphs>114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User</cp:lastModifiedBy>
  <cp:revision>71</cp:revision>
  <dcterms:created xsi:type="dcterms:W3CDTF">2014-11-22T17:16:34Z</dcterms:created>
  <dcterms:modified xsi:type="dcterms:W3CDTF">2017-01-12T13:38:48Z</dcterms:modified>
</cp:coreProperties>
</file>