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9" r:id="rId2"/>
    <p:sldMasterId id="2147483750" r:id="rId3"/>
    <p:sldMasterId id="214748377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FFFF"/>
    <a:srgbClr val="FF0066"/>
    <a:srgbClr val="6666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F7B757-2C9A-4C2A-B3AC-431D8DE223D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sp>
          <p:nvSpPr>
            <p:cNvPr id="2663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B114E-5E06-473F-90B7-7240C75A85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3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DF37-16E6-41C0-9833-F3DD13BD64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46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34F86D-7D4F-450A-8A79-2D03B334EF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059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1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21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4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4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24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4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4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FBC021-35FB-4A2C-9CB2-136B097561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788AF-D97B-41E6-9F0D-485B3EDD14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77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042E-4F80-43BE-8171-49A115E96B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7889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01E9A-526A-42A5-B139-D22EB6D9AF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5844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A9046-38E4-466E-9754-8A94B3818B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1767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7A1C-3D04-4BB1-A1BB-196F36CFAA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2463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6CCB0-B865-42A7-B09B-0C9657C4D9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7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D742E-2F76-4445-8D81-8361566BCA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256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FD164-082A-4A55-816F-6BDCC9714E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063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ECC64-FEBF-4767-8AD6-612971860F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808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6AF1F-B095-49EC-AA74-BF9BF51431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2089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94CC7-F685-4750-A904-B89A7E5A7A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06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F819-F99D-4A6C-ABDC-26693208CA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9743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B60B-74B2-4100-8C8B-6FE14426E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896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D8E0-7B2C-4229-863B-F48036C8C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5910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6BF0-AA1C-4918-9DAE-50A99133A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820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1847C-7B67-4C0A-9046-E73A2B34D1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1222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63EE-33BC-44D0-B3D1-48B61E35C3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9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69212-1706-42CD-B978-328F3F8883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09797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67CF-4FED-43FA-B069-B017CDFFF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3142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23E-B50B-42EC-A40A-8AE7A95099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7918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FD25-FFC3-4EA2-B4F3-9701F1EF3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602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41A0-3A76-43EB-96B3-8006589BED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6474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913-717B-41E5-9BE3-201826575F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42697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AAE9-0D49-4439-9DAD-08746B37B624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3789743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9C09C-C2B3-4191-A200-1932F2D3FFB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5578963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6D7-B009-4A62-A0FF-6D1B98A9D57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42775910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0B9E-772B-49E7-B4E1-FA1C079A042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6528205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5E78-E6A6-422D-B8D0-1FAE7D0DA8C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79122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2E72-5EF6-46FE-AEBD-D83C97A2C4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1877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8F5-29A7-429D-9028-F625384A7DA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6009470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CBEC-D80C-4EEF-AAE9-E98DE8DA139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7163142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EFE4-4F14-4D4D-B35F-D4E66D6E9CA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6877918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7EC9-287E-4DFC-AA57-0BD5A5BF878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736602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E53E-674F-49ED-B2F5-1CCE3F8023A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9764744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AF09-F580-40F3-B345-70929DED339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5342697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42B82BB-C982-4D35-B4B2-3FBAC623D93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39662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33ED08-5935-454D-8467-FD83E0335CF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75789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5AFEC-FF5A-4311-9FAB-9EDF43D753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122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2CE04-5B63-427B-AD8B-779B750462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85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2B65A-B332-41C8-BEA5-CC510122AE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5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BAFB9-2CF4-4905-ABE1-71FC086A3A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8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3A5A-7FF7-4737-B14F-F6FCAB15D5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32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B6BEE42-D733-41F4-ADF3-C1ECDDA119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0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2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19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019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021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21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022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877BD95-28AE-40E1-9BA5-84A073CD6E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EE42-D733-41F4-ADF3-C1ECDDA119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122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EE42-D733-41F4-ADF3-C1ECDDA119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122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847012" cy="3240087"/>
          </a:xfrm>
          <a:ln/>
        </p:spPr>
        <p:txBody>
          <a:bodyPr/>
          <a:lstStyle/>
          <a:p>
            <a:r>
              <a:rPr lang="ru-RU" sz="4800" dirty="0"/>
              <a:t>Близкие и противоположные по смыслу имена прилагательные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500438"/>
            <a:ext cx="7848600" cy="3168650"/>
          </a:xfrm>
          <a:ln/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Цели: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Развитие умения распознавать в тексте имена прилагательные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Ознакомление со словами, близкими и противоположными по смыслу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5" name="Picture 7" descr="j0295241"/>
          <p:cNvPicPr>
            <a:picLocks noGrp="1" noChangeAspect="1" noChangeArrowheads="1" noCro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3862" y="2626519"/>
            <a:ext cx="676275" cy="1000125"/>
          </a:xfrm>
        </p:spPr>
      </p:pic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/>
          <a:lstStyle/>
          <a:p>
            <a:r>
              <a:rPr lang="ru-RU"/>
              <a:t>   Спасибо за внимание.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Организационный момент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97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Вот и прозвенел звонок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Начинается урок.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Словарная работа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От данных слов образуйте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прилагательные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Клас*-                   г*рох -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Сах*р-                   м*л*ко -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Б*реза-                  *зык - 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651500" y="494188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Работа над антонимами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idx="1"/>
          </p:nvPr>
        </p:nvSpPr>
        <p:spPr>
          <a:xfrm>
            <a:off x="2743200" y="1557338"/>
            <a:ext cx="6400800" cy="3311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Это костюм новый, а тот -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Эта пила острая, а та -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Этот камень мокрый, а тот-…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Этот дом высокий, а тот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Выполнить упражнение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самостоятельно на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странице 50 №78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8015288" cy="1231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Слова, противоположные по смыслу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называются АНТОНИМАМИ</a:t>
            </a:r>
          </a:p>
        </p:txBody>
      </p:sp>
      <p:pic>
        <p:nvPicPr>
          <p:cNvPr id="23561" name="Picture 9" descr="штангист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088" y="3830638"/>
            <a:ext cx="3744912" cy="26590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63" name="Picture 11" descr="www_FuFlo_ru_200505061042494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92725" y="3860800"/>
            <a:ext cx="3433763" cy="25749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291513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Физкультминутка</a:t>
            </a:r>
          </a:p>
        </p:txBody>
      </p:sp>
      <p:sp>
        <p:nvSpPr>
          <p:cNvPr id="29701" name="Rectangle 5"/>
          <p:cNvSpPr>
            <a:spLocks noRot="1" noChangeArrowheads="1"/>
          </p:cNvSpPr>
          <p:nvPr/>
        </p:nvSpPr>
        <p:spPr bwMode="auto">
          <a:xfrm>
            <a:off x="468313" y="1844675"/>
            <a:ext cx="8294687" cy="1308100"/>
          </a:xfrm>
          <a:prstGeom prst="rect">
            <a:avLst/>
          </a:prstGeom>
          <a:solidFill>
            <a:srgbClr val="66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</a:t>
            </a:r>
            <a:r>
              <a:rPr lang="ru-RU" sz="3200" b="1" i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Раз, два, три, четыре, пять, Все умеем мы считать. Отдыхать умеем тоже –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pic>
        <p:nvPicPr>
          <p:cNvPr id="29702" name="Picture 6" descr="KIDS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46450"/>
            <a:ext cx="4681537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435600" y="3141663"/>
            <a:ext cx="3311525" cy="35036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Руки за спину положим, Голову поднимем выше И легко-легко подышим.</a:t>
            </a:r>
            <a:r>
              <a:rPr lang="ru-RU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3403600" cy="865187"/>
          </a:xfrm>
        </p:spPr>
        <p:txBody>
          <a:bodyPr/>
          <a:lstStyle/>
          <a:p>
            <a:r>
              <a:rPr lang="ru-RU"/>
              <a:t>синонимы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656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dirty="0"/>
              <a:t>Смелый - ( храбрый, честный,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добрый, мудрый и отважный )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Большой - (красивый, талантливый,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огромный, приятный, громадный)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Знаменитый - (опытный, известный,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популярный, мудрый,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сообразительный, прославленный)</a:t>
            </a:r>
          </a:p>
          <a:p>
            <a:pPr>
              <a:buFont typeface="Wingdings" pitchFamily="2" charset="2"/>
              <a:buNone/>
            </a:pPr>
            <a:r>
              <a:rPr lang="ru-RU" b="1" i="1" dirty="0">
                <a:solidFill>
                  <a:srgbClr val="FF0066"/>
                </a:solidFill>
              </a:rPr>
              <a:t>Выберите близкие по значению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Соедините стрелочками слова по смыслу!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719263"/>
            <a:ext cx="4038600" cy="4878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dirty="0"/>
              <a:t>Карандаш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Погода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Песок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Поезд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Река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719263"/>
            <a:ext cx="4038600" cy="4878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dirty="0"/>
              <a:t>Скорый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Простой</a:t>
            </a:r>
          </a:p>
          <a:p>
            <a:pPr>
              <a:lnSpc>
                <a:spcPct val="90000"/>
              </a:lnSpc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Жаркая</a:t>
            </a:r>
          </a:p>
          <a:p>
            <a:pPr>
              <a:lnSpc>
                <a:spcPct val="90000"/>
              </a:lnSpc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Горячий</a:t>
            </a:r>
          </a:p>
          <a:p>
            <a:pPr>
              <a:lnSpc>
                <a:spcPct val="90000"/>
              </a:lnSpc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Бурная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Повторение- Мать Учения!</a:t>
            </a:r>
          </a:p>
        </p:txBody>
      </p:sp>
      <p:pic>
        <p:nvPicPr>
          <p:cNvPr id="59399" name="Picture 7" descr="j021769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24525" y="1484313"/>
            <a:ext cx="3168650" cy="3070225"/>
          </a:xfrm>
        </p:spPr>
      </p:pic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779838"/>
            <a:ext cx="9144000" cy="30781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i="1" dirty="0"/>
              <a:t>Прошли дождливые осенние дни.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/>
              <a:t> Спит пруд под ледяной корой.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 dirty="0"/>
              <a:t> Пушистым ковром снег лёг на лесные дорожки.                                  </a:t>
            </a:r>
            <a:r>
              <a:rPr lang="ru-RU" b="1" i="1" dirty="0">
                <a:solidFill>
                  <a:srgbClr val="00FFFF"/>
                </a:solidFill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u="sng"/>
              <a:t>Итог урока!</a:t>
            </a:r>
          </a:p>
        </p:txBody>
      </p:sp>
      <p:pic>
        <p:nvPicPr>
          <p:cNvPr id="61447" name="Picture 7" descr="www_FuFlo_ru_200504210843396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850" y="4581525"/>
            <a:ext cx="2735263" cy="20526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719263"/>
            <a:ext cx="8686800" cy="3581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  Что особенно понравилось?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Что осталось непонятным?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Кого можно выделить как самого активного ?</a:t>
            </a:r>
          </a:p>
          <a:p>
            <a:pPr>
              <a:buFont typeface="Wingdings" pitchFamily="2" charset="2"/>
              <a:buNone/>
            </a:pPr>
            <a:endParaRPr lang="ru-RU" sz="2600"/>
          </a:p>
          <a:p>
            <a:pPr>
              <a:buFont typeface="Wingdings" pitchFamily="2" charset="2"/>
              <a:buNone/>
            </a:pP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/>
              <a:t> 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Синонимы и антонимы</Template>
  <TotalTime>4</TotalTime>
  <Words>253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Идея</vt:lpstr>
      <vt:lpstr>Соревнование</vt:lpstr>
      <vt:lpstr>Тема Office</vt:lpstr>
      <vt:lpstr>1_Тема Office</vt:lpstr>
      <vt:lpstr>Близкие и противоположные по смыслу имена прилагательные </vt:lpstr>
      <vt:lpstr>Организационный момент</vt:lpstr>
      <vt:lpstr>Работа над антонимами</vt:lpstr>
      <vt:lpstr>Вывод </vt:lpstr>
      <vt:lpstr>Слайд 5</vt:lpstr>
      <vt:lpstr>синонимы</vt:lpstr>
      <vt:lpstr>Соедините стрелочками слова по смыслу!</vt:lpstr>
      <vt:lpstr>Повторение- Мать Учения!</vt:lpstr>
      <vt:lpstr>Итог урока!</vt:lpstr>
      <vt:lpstr>   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Близкие и противоположные по смыслу имена прилагательные </dc:title>
  <dc:creator>Admin</dc:creator>
  <cp:lastModifiedBy>Windows User</cp:lastModifiedBy>
  <cp:revision>2</cp:revision>
  <dcterms:created xsi:type="dcterms:W3CDTF">2016-10-30T10:47:21Z</dcterms:created>
  <dcterms:modified xsi:type="dcterms:W3CDTF">2017-01-12T13:32:53Z</dcterms:modified>
</cp:coreProperties>
</file>