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500306"/>
            <a:ext cx="7175351" cy="12968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59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Нервная система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1593" y="2967580"/>
            <a:ext cx="4889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Cambria" pitchFamily="18" charset="0"/>
              </a:rPr>
              <a:t>Всё тело человека пронизано нервами, несущими информацию от его частей к мозгу и обратно. </a:t>
            </a:r>
          </a:p>
          <a:p>
            <a:endParaRPr lang="ru-RU" dirty="0"/>
          </a:p>
        </p:txBody>
      </p:sp>
      <p:pic>
        <p:nvPicPr>
          <p:cNvPr id="1027" name="Picture 3" descr="C:\Users\user\Desktop\презенташка\exp_human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808312" cy="51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53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742" y="548680"/>
            <a:ext cx="835292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Строение нервной системы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95116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348880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itchFamily="18" charset="0"/>
              </a:rPr>
              <a:t>Нервная система состоит из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latin typeface="Cambria" pitchFamily="18" charset="0"/>
              </a:rPr>
              <a:t>Головного мозга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latin typeface="Cambria" pitchFamily="18" charset="0"/>
              </a:rPr>
              <a:t>Спинного мозга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>
                <a:latin typeface="Cambria" pitchFamily="18" charset="0"/>
              </a:rPr>
              <a:t>Нервов</a:t>
            </a:r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53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Головной мозг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6821" y="292494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Мозг </a:t>
            </a:r>
            <a:r>
              <a:rPr lang="ru-RU" dirty="0">
                <a:latin typeface="Cambria" pitchFamily="18" charset="0"/>
              </a:rPr>
              <a:t>похож на мощный компьютер. Он принимает самые разнообразные сигналы — звуки, запахи, изображения, распознает и обрабатывает их. Мозг хранит в памяти разные сведения.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3583405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12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662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Отделы головного мозга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369756"/>
            <a:ext cx="5462784" cy="52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44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Спинной мозг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628800"/>
            <a:ext cx="5933243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648" y="2573903"/>
            <a:ext cx="2736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Спинной мозг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защищен костями позвоночника, и из промежутков между позвонками выходит 31 пара спинномозговых нервов.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2628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Строение спинного мозга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1172"/>
            <a:ext cx="37817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17650"/>
            <a:ext cx="4182626" cy="41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64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Нервы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6762" y="1556792"/>
            <a:ext cx="778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Нервы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— это проводящие пути, по которым клетки головного и спинного мозга передают свои команды разным органам тела.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6762" y="2348880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Нервные клетки – нейроны.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763" y="2828836"/>
            <a:ext cx="7787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Н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ейроны – самые длинные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клетки нашего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тела. Они находятся </a:t>
            </a: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в спинном мозге, они посылают свои отростки к пальцам ног. Их длина – 1 м 20 см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573016"/>
            <a:ext cx="4791213" cy="31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1970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145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Нервная система</vt:lpstr>
      <vt:lpstr> Нервная система</vt:lpstr>
      <vt:lpstr>Строение нервной системы</vt:lpstr>
      <vt:lpstr>Головной мозг</vt:lpstr>
      <vt:lpstr>Отделы головного мозга</vt:lpstr>
      <vt:lpstr>Спинной мозг</vt:lpstr>
      <vt:lpstr>Строение спинного мозга</vt:lpstr>
      <vt:lpstr>Нервы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7</cp:revision>
  <dcterms:created xsi:type="dcterms:W3CDTF">2014-11-03T17:06:02Z</dcterms:created>
  <dcterms:modified xsi:type="dcterms:W3CDTF">2017-01-12T14:30:38Z</dcterms:modified>
</cp:coreProperties>
</file>